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  <p:sldMasterId id="2147484229" r:id="rId2"/>
    <p:sldMasterId id="2147484258" r:id="rId3"/>
  </p:sldMasterIdLst>
  <p:sldIdLst>
    <p:sldId id="278" r:id="rId4"/>
    <p:sldId id="279" r:id="rId5"/>
    <p:sldId id="280" r:id="rId6"/>
    <p:sldId id="28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1D2C-5A74-44EE-9E7B-F7C6526455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605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2773D-4FFE-466D-8C87-94D92C60FD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116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F13E0-B0D3-4923-A40B-CF5CB12E0A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35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E1759-510B-4BC7-9CCF-EBEE158F7A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011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6E6B2-D906-4A56-80BF-2F0CFC49A1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667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FC50B-BAF6-4060-A8B7-482334C39B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5844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F895-806C-4A2B-8CB3-F01F849F4F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55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F0B1-0CC3-40C7-A755-38FAFB8455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691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ACD95-79B6-4C8C-A7B4-1564832A84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8121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8822-6B9B-4183-BF03-536CCD6E6A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392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F546-5455-4DE1-8693-745A379A898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67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A287-C041-4EDC-BA91-F30ABFE9D3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048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C8B-47D3-47FF-ADFC-13E6CEAB96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7842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EAEF-1A8E-41ED-A646-1DCCDA6193B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4372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pic>
        <p:nvPicPr>
          <p:cNvPr id="4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65"/>
          <a:stretch>
            <a:fillRect/>
          </a:stretch>
        </p:blipFill>
        <p:spPr bwMode="auto">
          <a:xfrm>
            <a:off x="1147763" y="6172200"/>
            <a:ext cx="111458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A653-6446-4048-9BFB-D25D1B90BF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8244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29ED-9011-4F8A-8759-DAB336B259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5762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13F7-E908-4BA0-A235-FF0D5303C7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85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DB0B-A392-4106-8427-BA0D3DCC4C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15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11CD-1DB8-4D69-A946-50411EA8F5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2569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CF71-1828-4631-8D88-0ED38509E0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8604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A12B3-6D14-4A5F-B1C8-0C8B966178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6369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0DE9-B39C-4892-96CC-6264035B5A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053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40A3-4464-40A8-BB73-3693C12FB1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8495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6F25-7337-485D-B6C5-9EAC88FE25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3745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7414-8C90-4FE3-A792-BC78F9BF9F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4162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DB61-1EBC-4EF6-A392-B97B342B58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5725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02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37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6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65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30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0AD9-EB9F-47C3-A24E-7AF12ABAA2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4748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43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44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5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D3D4-C982-459C-9210-00017B8DC7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597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pic>
        <p:nvPicPr>
          <p:cNvPr id="4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65"/>
          <a:stretch>
            <a:fillRect/>
          </a:stretch>
        </p:blipFill>
        <p:spPr bwMode="auto">
          <a:xfrm>
            <a:off x="1147763" y="6172200"/>
            <a:ext cx="111458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37D8-5210-4422-AEBE-1760C6B9BA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759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6B7D-21A6-484F-A9FA-6FB0B745D5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82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A0A7-8DBE-4C75-897D-C59D62C4EE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66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SG">
              <a:solidFill>
                <a:prstClr val="black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3DA4-282C-4911-8160-889A64AC6D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92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4118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19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0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1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2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3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4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5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6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7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8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29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</p:grpSp>
      <p:grpSp>
        <p:nvGrpSpPr>
          <p:cNvPr id="4099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4106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07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08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09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10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11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12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13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14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15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16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117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21C2FA-9B90-485E-85F1-2517BB287ECC}" type="slidenum">
              <a:rPr kumimoji="1" lang="zh-TW" altLang="en-US">
                <a:latin typeface="Arial" panose="020B0604020202020204" pitchFamily="34" charset="0"/>
                <a:ea typeface="PMingLiU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638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</p:grpSp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SG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9A4671-37AC-4503-9A1F-4DB22ECE8182}" type="slidenum">
              <a:rPr kumimoji="1" lang="zh-TW" altLang="en-US">
                <a:latin typeface="Arial" panose="020B0604020202020204" pitchFamily="34" charset="0"/>
                <a:ea typeface="PMingLiU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62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58ED-D6B2-4B1E-AB42-A9AD17C6D87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9FA1-605C-47AE-B4C2-0A2A71BA54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7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480" y="-13370"/>
            <a:ext cx="9723855" cy="68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0001"/>
          <a:stretch>
            <a:fillRect/>
          </a:stretch>
        </p:blipFill>
        <p:spPr bwMode="auto">
          <a:xfrm>
            <a:off x="6705600" y="1219200"/>
            <a:ext cx="3852863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6667"/>
          <a:stretch>
            <a:fillRect/>
          </a:stretch>
        </p:blipFill>
        <p:spPr bwMode="auto">
          <a:xfrm>
            <a:off x="1828800" y="1066800"/>
            <a:ext cx="39846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2"/>
          <p:cNvSpPr txBox="1">
            <a:spLocks noChangeArrowheads="1"/>
          </p:cNvSpPr>
          <p:nvPr/>
        </p:nvSpPr>
        <p:spPr bwMode="auto">
          <a:xfrm>
            <a:off x="1447800" y="152400"/>
            <a:ext cx="975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4400" b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USING SOCIAL MEDIA AS A TOOL</a:t>
            </a:r>
            <a:endParaRPr kumimoji="1" lang="en-SG" altLang="en-US" sz="4400" b="1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59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8888"/>
          <a:stretch>
            <a:fillRect/>
          </a:stretch>
        </p:blipFill>
        <p:spPr bwMode="auto">
          <a:xfrm>
            <a:off x="2003425" y="1066800"/>
            <a:ext cx="41783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6667"/>
          <a:stretch>
            <a:fillRect/>
          </a:stretch>
        </p:blipFill>
        <p:spPr bwMode="auto">
          <a:xfrm>
            <a:off x="6705600" y="1066800"/>
            <a:ext cx="403860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Box 2"/>
          <p:cNvSpPr txBox="1">
            <a:spLocks noChangeArrowheads="1"/>
          </p:cNvSpPr>
          <p:nvPr/>
        </p:nvSpPr>
        <p:spPr bwMode="auto">
          <a:xfrm>
            <a:off x="1447800" y="152400"/>
            <a:ext cx="975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4400" b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TESTIMONIAL SHARING</a:t>
            </a:r>
            <a:endParaRPr kumimoji="1" lang="en-SG" altLang="en-US" sz="4400" b="1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341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38862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Box 2"/>
          <p:cNvSpPr txBox="1">
            <a:spLocks noChangeArrowheads="1"/>
          </p:cNvSpPr>
          <p:nvPr/>
        </p:nvSpPr>
        <p:spPr bwMode="auto">
          <a:xfrm>
            <a:off x="1371600" y="312738"/>
            <a:ext cx="975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4800" b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ISM CERTIFIED TRAINER</a:t>
            </a:r>
            <a:endParaRPr kumimoji="1" lang="en-SG" altLang="en-US" sz="4800" b="1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267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Image result for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94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2"/>
          <p:cNvSpPr txBox="1">
            <a:spLocks noChangeArrowheads="1"/>
          </p:cNvSpPr>
          <p:nvPr/>
        </p:nvSpPr>
        <p:spPr bwMode="auto">
          <a:xfrm>
            <a:off x="1219200" y="1905000"/>
            <a:ext cx="10134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8800" b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KNOWLEDGE IS POWER</a:t>
            </a:r>
            <a:endParaRPr kumimoji="1" lang="en-SG" altLang="en-US" sz="8800" b="1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2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"/>
          <a:stretch/>
        </p:blipFill>
        <p:spPr>
          <a:xfrm>
            <a:off x="5735960" y="332656"/>
            <a:ext cx="4392488" cy="615405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/>
          <a:stretch/>
        </p:blipFill>
        <p:spPr>
          <a:xfrm>
            <a:off x="1703512" y="581872"/>
            <a:ext cx="3635682" cy="56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2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84" y="-171400"/>
            <a:ext cx="10801200" cy="76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8"/>
          <a:stretch/>
        </p:blipFill>
        <p:spPr>
          <a:xfrm>
            <a:off x="6168008" y="337363"/>
            <a:ext cx="3863662" cy="604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67" y="235424"/>
            <a:ext cx="4235437" cy="6425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7" b="10693"/>
          <a:stretch/>
        </p:blipFill>
        <p:spPr>
          <a:xfrm>
            <a:off x="3275303" y="143705"/>
            <a:ext cx="4824536" cy="653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6324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6332538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5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3505200" y="53975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4000" b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PRODUCT SAMPLES</a:t>
            </a:r>
            <a:endParaRPr kumimoji="1" lang="en-SG" altLang="en-US" sz="4000" b="1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85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620713" y="1447800"/>
            <a:ext cx="1028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4000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WHAT I LIKE ABOUT THIS BUSINESS….</a:t>
            </a:r>
          </a:p>
        </p:txBody>
      </p:sp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620713" y="2925763"/>
            <a:ext cx="1234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4400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IS THAT I SHARE ANYTIME, ANYWHERE…</a:t>
            </a:r>
          </a:p>
        </p:txBody>
      </p:sp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1905000" y="4591050"/>
            <a:ext cx="1028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5400">
                <a:solidFill>
                  <a:prstClr val="black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EVEN WHEN I’M TRAVELLING.</a:t>
            </a:r>
          </a:p>
        </p:txBody>
      </p:sp>
    </p:spTree>
    <p:extLst>
      <p:ext uri="{BB962C8B-B14F-4D97-AF65-F5344CB8AC3E}">
        <p14:creationId xmlns:p14="http://schemas.microsoft.com/office/powerpoint/2010/main" val="43958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2"/>
          <p:cNvSpPr txBox="1">
            <a:spLocks noChangeArrowheads="1"/>
          </p:cNvSpPr>
          <p:nvPr/>
        </p:nvSpPr>
        <p:spPr bwMode="auto">
          <a:xfrm>
            <a:off x="990600" y="1243013"/>
            <a:ext cx="4953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7200" b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BE THE PRODUCT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7200" b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OF THE PRODUCT</a:t>
            </a:r>
            <a:endParaRPr kumimoji="1" lang="en-SG" altLang="en-US" sz="7200" b="1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pic>
        <p:nvPicPr>
          <p:cNvPr id="860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81755"/>
      </p:ext>
    </p:extLst>
  </p:cSld>
  <p:clrMapOvr>
    <a:masterClrMapping/>
  </p:clrMapOvr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42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微軟正黑體</vt:lpstr>
      <vt:lpstr>PMingLiU</vt:lpstr>
      <vt:lpstr>PMingLiU</vt:lpstr>
      <vt:lpstr>Arial</vt:lpstr>
      <vt:lpstr>Calibri</vt:lpstr>
      <vt:lpstr>Calibri Light</vt:lpstr>
      <vt:lpstr>Century Gothic</vt:lpstr>
      <vt:lpstr>Wingdings 3</vt:lpstr>
      <vt:lpstr>1_Wisp</vt:lpstr>
      <vt:lpstr>2_Wisp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使用者</dc:creator>
  <cp:lastModifiedBy>Jermaine Khoo</cp:lastModifiedBy>
  <cp:revision>31</cp:revision>
  <dcterms:created xsi:type="dcterms:W3CDTF">2017-09-20T05:22:18Z</dcterms:created>
  <dcterms:modified xsi:type="dcterms:W3CDTF">2017-10-24T07:24:11Z</dcterms:modified>
</cp:coreProperties>
</file>